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7.png" ContentType="image/png"/>
  <Override PartName="/ppt/media/image11.png" ContentType="image/png"/>
  <Override PartName="/ppt/media/image8.png" ContentType="image/png"/>
  <Override PartName="/ppt/media/image12.png" ContentType="image/png"/>
  <Override PartName="/ppt/media/image9.png" ContentType="image/png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625BB63-9187-44C9-B83C-221F521BD74F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62F0A6-414A-468B-814F-4469C3D55D0F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A2172DD-6499-4098-A9DF-759C21667572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67f00"/>
            </a:gs>
            <a:gs pos="100000">
              <a:srgbClr val="ffae3b"/>
            </a:gs>
          </a:gsLst>
          <a:lin ang="7464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6;p1" descr=""/>
          <p:cNvPicPr/>
          <p:nvPr/>
        </p:nvPicPr>
        <p:blipFill>
          <a:blip r:embed="rId2"/>
          <a:srcRect l="0" t="55" r="0" b="55"/>
          <a:stretch/>
        </p:blipFill>
        <p:spPr>
          <a:xfrm>
            <a:off x="333000" y="1118520"/>
            <a:ext cx="11933280" cy="4443840"/>
          </a:xfrm>
          <a:prstGeom prst="rect">
            <a:avLst/>
          </a:prstGeom>
          <a:ln w="0">
            <a:noFill/>
          </a:ln>
        </p:spPr>
      </p:pic>
      <p:pic>
        <p:nvPicPr>
          <p:cNvPr id="1" name="Google Shape;8;p1" descr="Image"/>
          <p:cNvPicPr/>
          <p:nvPr/>
        </p:nvPicPr>
        <p:blipFill>
          <a:blip r:embed="rId3"/>
          <a:stretch/>
        </p:blipFill>
        <p:spPr>
          <a:xfrm>
            <a:off x="7068600" y="359640"/>
            <a:ext cx="1634760" cy="420480"/>
          </a:xfrm>
          <a:prstGeom prst="rect">
            <a:avLst/>
          </a:prstGeom>
          <a:ln w="0">
            <a:noFill/>
          </a:ln>
        </p:spPr>
      </p:pic>
      <p:pic>
        <p:nvPicPr>
          <p:cNvPr id="2" name="Google Shape;12;p2" descr=""/>
          <p:cNvPicPr/>
          <p:nvPr/>
        </p:nvPicPr>
        <p:blipFill>
          <a:blip r:embed="rId4"/>
          <a:srcRect l="0" t="55" r="0" b="55"/>
          <a:stretch/>
        </p:blipFill>
        <p:spPr>
          <a:xfrm>
            <a:off x="333000" y="1118520"/>
            <a:ext cx="11933280" cy="4443840"/>
          </a:xfrm>
          <a:prstGeom prst="rect">
            <a:avLst/>
          </a:prstGeom>
          <a:ln w="0">
            <a:noFill/>
          </a:ln>
        </p:spPr>
      </p:pic>
      <p:pic>
        <p:nvPicPr>
          <p:cNvPr id="3" name="Google Shape;15;p2" descr="Image"/>
          <p:cNvPicPr/>
          <p:nvPr/>
        </p:nvPicPr>
        <p:blipFill>
          <a:blip r:embed="rId5"/>
          <a:stretch/>
        </p:blipFill>
        <p:spPr>
          <a:xfrm>
            <a:off x="7072200" y="359640"/>
            <a:ext cx="1636200" cy="42084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sldNum" idx="1"/>
          </p:nvPr>
        </p:nvSpPr>
        <p:spPr>
          <a:xfrm>
            <a:off x="8709480" y="4822200"/>
            <a:ext cx="205200" cy="1443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pc="-1" strike="noStrike">
                <a:solidFill>
                  <a:srgbClr val="4d4e4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5354FB5-085A-48F2-B460-1E6EC03C3474}" type="slidenum">
              <a:rPr b="0" lang="ru" sz="1100" spc="-1" strike="noStrike">
                <a:solidFill>
                  <a:srgbClr val="4d4e4f"/>
                </a:solidFill>
                <a:latin typeface="Arial"/>
                <a:ea typeface="Arial"/>
              </a:rPr>
              <a:t>&lt;number&gt;</a:t>
            </a:fld>
            <a:endParaRPr b="0" lang="ru-RU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6;p1" descr=""/>
          <p:cNvPicPr/>
          <p:nvPr/>
        </p:nvPicPr>
        <p:blipFill>
          <a:blip r:embed="rId2"/>
          <a:srcRect l="0" t="55" r="0" b="55"/>
          <a:stretch/>
        </p:blipFill>
        <p:spPr>
          <a:xfrm>
            <a:off x="333000" y="1118520"/>
            <a:ext cx="11933280" cy="4443840"/>
          </a:xfrm>
          <a:prstGeom prst="rect">
            <a:avLst/>
          </a:prstGeom>
          <a:ln w="0">
            <a:noFill/>
          </a:ln>
        </p:spPr>
      </p:pic>
      <p:pic>
        <p:nvPicPr>
          <p:cNvPr id="10" name="Google Shape;8;p1" descr="Image"/>
          <p:cNvPicPr/>
          <p:nvPr/>
        </p:nvPicPr>
        <p:blipFill>
          <a:blip r:embed="rId3"/>
          <a:stretch/>
        </p:blipFill>
        <p:spPr>
          <a:xfrm>
            <a:off x="7068600" y="359640"/>
            <a:ext cx="1634760" cy="420480"/>
          </a:xfrm>
          <a:prstGeom prst="rect">
            <a:avLst/>
          </a:prstGeom>
          <a:ln w="0">
            <a:noFill/>
          </a:ln>
        </p:spPr>
      </p:pic>
      <p:sp>
        <p:nvSpPr>
          <p:cNvPr id="11" name="PlaceHolder 1"/>
          <p:cNvSpPr>
            <a:spLocks noGrp="1"/>
          </p:cNvSpPr>
          <p:nvPr>
            <p:ph type="sldNum" idx="2"/>
          </p:nvPr>
        </p:nvSpPr>
        <p:spPr>
          <a:xfrm>
            <a:off x="8704080" y="4816440"/>
            <a:ext cx="205200" cy="1443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pc="-1" strike="noStrike">
                <a:solidFill>
                  <a:srgbClr val="4d4e4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AC13893-187F-43A3-B343-13A7A1DE8915}" type="slidenum">
              <a:rPr b="0" lang="ru" sz="1100" spc="-1" strike="noStrike">
                <a:solidFill>
                  <a:srgbClr val="4d4e4f"/>
                </a:solidFill>
                <a:latin typeface="Arial"/>
                <a:ea typeface="Arial"/>
              </a:rPr>
              <a:t>&lt;number&gt;</a:t>
            </a:fld>
            <a:endParaRPr b="0" lang="ru-RU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6;p1" descr=""/>
          <p:cNvPicPr/>
          <p:nvPr/>
        </p:nvPicPr>
        <p:blipFill>
          <a:blip r:embed="rId2"/>
          <a:srcRect l="0" t="55" r="0" b="55"/>
          <a:stretch/>
        </p:blipFill>
        <p:spPr>
          <a:xfrm>
            <a:off x="333000" y="1118520"/>
            <a:ext cx="11933280" cy="4443840"/>
          </a:xfrm>
          <a:prstGeom prst="rect">
            <a:avLst/>
          </a:prstGeom>
          <a:ln w="0">
            <a:noFill/>
          </a:ln>
        </p:spPr>
      </p:pic>
      <p:pic>
        <p:nvPicPr>
          <p:cNvPr id="15" name="Google Shape;8;p1" descr="Image"/>
          <p:cNvPicPr/>
          <p:nvPr/>
        </p:nvPicPr>
        <p:blipFill>
          <a:blip r:embed="rId3"/>
          <a:stretch/>
        </p:blipFill>
        <p:spPr>
          <a:xfrm>
            <a:off x="7068600" y="359640"/>
            <a:ext cx="1634760" cy="420480"/>
          </a:xfrm>
          <a:prstGeom prst="rect">
            <a:avLst/>
          </a:prstGeom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sldNum" idx="3"/>
          </p:nvPr>
        </p:nvSpPr>
        <p:spPr>
          <a:xfrm>
            <a:off x="4363560" y="4321800"/>
            <a:ext cx="205200" cy="1443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pc="-1" strike="noStrike">
                <a:solidFill>
                  <a:srgbClr val="4d4e4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28D1805-D9E8-4A22-B270-CF0C9B576123}" type="slidenum">
              <a:rPr b="0" lang="ru" sz="1100" spc="-1" strike="noStrike">
                <a:solidFill>
                  <a:srgbClr val="4d4e4f"/>
                </a:solidFill>
                <a:latin typeface="Arial"/>
                <a:ea typeface="Arial"/>
              </a:rPr>
              <a:t>&lt;number&gt;</a:t>
            </a:fld>
            <a:endParaRPr b="0" lang="ru-RU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60000" y="1933200"/>
            <a:ext cx="5630400" cy="130644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4000" spc="-1" strike="noStrike">
                <a:solidFill>
                  <a:srgbClr val="ffffff"/>
                </a:solidFill>
                <a:latin typeface="Arial"/>
                <a:ea typeface="Arial"/>
              </a:rPr>
              <a:t>История военной полевой почты </a:t>
            </a:r>
            <a:br>
              <a:rPr sz="4000"/>
            </a:br>
            <a:br>
              <a:rPr sz="4000"/>
            </a:br>
            <a:r>
              <a:rPr b="1" lang="ru" sz="4000" spc="-1" strike="noStrike">
                <a:solidFill>
                  <a:srgbClr val="ffffff"/>
                </a:solidFill>
                <a:latin typeface="Arial"/>
                <a:ea typeface="Arial"/>
              </a:rPr>
              <a:t> </a:t>
            </a:r>
            <a:br>
              <a:rPr sz="4000"/>
            </a:b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360000" y="1800000"/>
            <a:ext cx="7809480" cy="44532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200" spc="-1" strike="noStrike">
                <a:solidFill>
                  <a:srgbClr val="ffffff"/>
                </a:solidFill>
                <a:latin typeface="Arial"/>
                <a:ea typeface="Arial"/>
              </a:rPr>
              <a:t>Выполнил студент СО-21 </a:t>
            </a:r>
            <a:endParaRPr b="0" lang="ru-RU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200" spc="-1" strike="noStrike">
                <a:solidFill>
                  <a:srgbClr val="ffffff"/>
                </a:solidFill>
                <a:latin typeface="Arial"/>
                <a:ea typeface="Arial"/>
              </a:rPr>
              <a:t>Крылов А.В.</a:t>
            </a:r>
            <a:endParaRPr b="0" lang="ru-RU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sldNum" idx="4"/>
          </p:nvPr>
        </p:nvSpPr>
        <p:spPr>
          <a:xfrm>
            <a:off x="8709480" y="4822200"/>
            <a:ext cx="205200" cy="1443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pc="-1" strike="noStrike">
                <a:solidFill>
                  <a:srgbClr val="4d4e4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6BD5939-63A2-4519-A5C7-A9917705CB55}" type="slidenum">
              <a:rPr b="0" lang="ru" sz="1100" spc="-1" strike="noStrike">
                <a:solidFill>
                  <a:srgbClr val="4d4e4f"/>
                </a:solidFill>
                <a:latin typeface="Arial"/>
                <a:ea typeface="Arial"/>
              </a:rPr>
              <a:t>&lt;number&gt;</a:t>
            </a:fld>
            <a:endParaRPr b="0" lang="ru-RU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42800" y="337680"/>
            <a:ext cx="6255000" cy="4395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ru" sz="2400" spc="-1" strike="noStrike">
                <a:solidFill>
                  <a:srgbClr val="ff9400"/>
                </a:solidFill>
                <a:latin typeface="Arial"/>
                <a:ea typeface="Arial"/>
              </a:rPr>
              <a:t>Прообраз полевой почты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ldNum" idx="5"/>
          </p:nvPr>
        </p:nvSpPr>
        <p:spPr>
          <a:xfrm>
            <a:off x="8704080" y="4816440"/>
            <a:ext cx="205200" cy="1443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pc="-1" strike="noStrike">
                <a:solidFill>
                  <a:srgbClr val="4d4e4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F1124D9-A265-49E5-9C7B-26EBFB84601A}" type="slidenum">
              <a:rPr b="0" lang="ru" sz="1100" spc="-1" strike="noStrike">
                <a:solidFill>
                  <a:srgbClr val="4d4e4f"/>
                </a:solidFill>
                <a:latin typeface="Arial"/>
                <a:ea typeface="Arial"/>
              </a:rPr>
              <a:t>&lt;number&gt;</a:t>
            </a:fld>
            <a:endParaRPr b="0" lang="ru-RU" sz="11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2" name="" descr=""/>
          <p:cNvPicPr/>
          <p:nvPr/>
        </p:nvPicPr>
        <p:blipFill>
          <a:blip r:embed="rId1"/>
          <a:stretch/>
        </p:blipFill>
        <p:spPr>
          <a:xfrm>
            <a:off x="360000" y="1418760"/>
            <a:ext cx="4083120" cy="2720880"/>
          </a:xfrm>
          <a:prstGeom prst="rect">
            <a:avLst/>
          </a:prstGeom>
          <a:ln w="0">
            <a:noFill/>
          </a:ln>
        </p:spPr>
      </p:pic>
      <p:pic>
        <p:nvPicPr>
          <p:cNvPr id="23" name="" descr=""/>
          <p:cNvPicPr/>
          <p:nvPr/>
        </p:nvPicPr>
        <p:blipFill>
          <a:blip r:embed="rId2"/>
          <a:stretch/>
        </p:blipFill>
        <p:spPr>
          <a:xfrm>
            <a:off x="4860000" y="1440000"/>
            <a:ext cx="3700800" cy="269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42800" y="337680"/>
            <a:ext cx="6255000" cy="4395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ru" sz="2400" spc="-1" strike="noStrike">
                <a:solidFill>
                  <a:srgbClr val="ff9400"/>
                </a:solidFill>
                <a:latin typeface="Arial"/>
                <a:ea typeface="Arial"/>
              </a:rPr>
              <a:t>Военная цензура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sldNum" idx="6"/>
          </p:nvPr>
        </p:nvSpPr>
        <p:spPr>
          <a:xfrm>
            <a:off x="8704080" y="4816440"/>
            <a:ext cx="205200" cy="1443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pc="-1" strike="noStrike">
                <a:solidFill>
                  <a:srgbClr val="4d4e4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91ED4C2-9903-4D73-B3B3-14D90BCB84D7}" type="slidenum">
              <a:rPr b="0" lang="ru" sz="1100" spc="-1" strike="noStrike">
                <a:solidFill>
                  <a:srgbClr val="4d4e4f"/>
                </a:solidFill>
                <a:latin typeface="Arial"/>
                <a:ea typeface="Arial"/>
              </a:rPr>
              <a:t>&lt;number&gt;</a:t>
            </a:fld>
            <a:endParaRPr b="0" lang="ru-RU" sz="11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6" name="" descr=""/>
          <p:cNvPicPr/>
          <p:nvPr/>
        </p:nvPicPr>
        <p:blipFill>
          <a:blip r:embed="rId1"/>
          <a:stretch/>
        </p:blipFill>
        <p:spPr>
          <a:xfrm>
            <a:off x="5040000" y="1620000"/>
            <a:ext cx="3599640" cy="2361600"/>
          </a:xfrm>
          <a:prstGeom prst="rect">
            <a:avLst/>
          </a:prstGeom>
          <a:ln w="0">
            <a:noFill/>
          </a:ln>
        </p:spPr>
      </p:pic>
      <p:pic>
        <p:nvPicPr>
          <p:cNvPr id="27" name="" descr=""/>
          <p:cNvPicPr/>
          <p:nvPr/>
        </p:nvPicPr>
        <p:blipFill>
          <a:blip r:embed="rId2"/>
          <a:stretch/>
        </p:blipFill>
        <p:spPr>
          <a:xfrm>
            <a:off x="425160" y="1620000"/>
            <a:ext cx="4254480" cy="233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42800" y="337680"/>
            <a:ext cx="6255000" cy="4395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ru" sz="2400" spc="-1" strike="noStrike">
                <a:solidFill>
                  <a:srgbClr val="ff9400"/>
                </a:solidFill>
                <a:latin typeface="Arial"/>
                <a:ea typeface="Arial"/>
              </a:rPr>
              <a:t>Полевая почта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sldNum" idx="7"/>
          </p:nvPr>
        </p:nvSpPr>
        <p:spPr>
          <a:xfrm>
            <a:off x="8704080" y="4816440"/>
            <a:ext cx="205200" cy="1443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pc="-1" strike="noStrike">
                <a:solidFill>
                  <a:srgbClr val="4d4e4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0F821CC-7695-41A7-BF5A-4372E1719879}" type="slidenum">
              <a:rPr b="0" lang="ru" sz="1100" spc="-1" strike="noStrike">
                <a:solidFill>
                  <a:srgbClr val="4d4e4f"/>
                </a:solidFill>
                <a:latin typeface="Arial"/>
                <a:ea typeface="Arial"/>
              </a:rPr>
              <a:t>&lt;number&gt;</a:t>
            </a:fld>
            <a:endParaRPr b="0" lang="ru-RU" sz="11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30" name="" descr=""/>
          <p:cNvPicPr/>
          <p:nvPr/>
        </p:nvPicPr>
        <p:blipFill>
          <a:blip r:embed="rId1"/>
          <a:stretch/>
        </p:blipFill>
        <p:spPr>
          <a:xfrm>
            <a:off x="360000" y="1260000"/>
            <a:ext cx="3779640" cy="2879640"/>
          </a:xfrm>
          <a:prstGeom prst="rect">
            <a:avLst/>
          </a:prstGeom>
          <a:ln w="0">
            <a:noFill/>
          </a:ln>
        </p:spPr>
      </p:pic>
      <p:pic>
        <p:nvPicPr>
          <p:cNvPr id="31" name="" descr=""/>
          <p:cNvPicPr/>
          <p:nvPr/>
        </p:nvPicPr>
        <p:blipFill>
          <a:blip r:embed="rId2"/>
          <a:stretch/>
        </p:blipFill>
        <p:spPr>
          <a:xfrm>
            <a:off x="4656600" y="1260000"/>
            <a:ext cx="4163040" cy="2871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42800" y="337680"/>
            <a:ext cx="6255000" cy="4395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ru" sz="2400" spc="-1" strike="noStrike">
                <a:solidFill>
                  <a:srgbClr val="ff9400"/>
                </a:solidFill>
                <a:latin typeface="Arial"/>
                <a:ea typeface="Arial"/>
              </a:rPr>
              <a:t>Почта и телеграф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sldNum" idx="8"/>
          </p:nvPr>
        </p:nvSpPr>
        <p:spPr>
          <a:xfrm>
            <a:off x="8704080" y="4816440"/>
            <a:ext cx="205200" cy="1443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pc="-1" strike="noStrike">
                <a:solidFill>
                  <a:srgbClr val="4d4e4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BDDD3C6-64BA-4202-BCF2-F1ED9B71504C}" type="slidenum">
              <a:rPr b="0" lang="ru" sz="1100" spc="-1" strike="noStrike">
                <a:solidFill>
                  <a:srgbClr val="4d4e4f"/>
                </a:solidFill>
                <a:latin typeface="Arial"/>
                <a:ea typeface="Arial"/>
              </a:rPr>
              <a:t>&lt;number&gt;</a:t>
            </a:fld>
            <a:endParaRPr b="0" lang="ru-RU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" name="PlaceHolder 14"/>
          <p:cNvSpPr/>
          <p:nvPr/>
        </p:nvSpPr>
        <p:spPr>
          <a:xfrm>
            <a:off x="440280" y="1800000"/>
            <a:ext cx="8263440" cy="374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9080" rIns="19080" tIns="19080" bIns="19080" anchor="t">
            <a:no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" sz="2400" spc="-1" strike="noStrike">
                <a:solidFill>
                  <a:srgbClr val="4d4e4f"/>
                </a:solidFill>
                <a:latin typeface="Arial"/>
                <a:ea typeface="Arial"/>
              </a:rPr>
              <a:t>Полевая главная почтовая контора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" sz="2400" spc="-1" strike="noStrike">
                <a:solidFill>
                  <a:srgbClr val="4d4e4f"/>
                </a:solidFill>
                <a:latin typeface="Arial"/>
                <a:ea typeface="Arial"/>
              </a:rPr>
              <a:t>Полевые корпусные конторы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" sz="2400" spc="-1" strike="noStrike">
                <a:solidFill>
                  <a:srgbClr val="4d4e4f"/>
                </a:solidFill>
                <a:latin typeface="Arial"/>
                <a:ea typeface="Arial"/>
              </a:rPr>
              <a:t>Полевые запасные конторы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"/>
          <p:cNvSpPr/>
          <p:nvPr/>
        </p:nvSpPr>
        <p:spPr>
          <a:xfrm>
            <a:off x="360000" y="720000"/>
            <a:ext cx="5759640" cy="131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1" lang="ru" sz="2400" spc="-1" strike="noStrike">
                <a:solidFill>
                  <a:srgbClr val="4d4e4f"/>
                </a:solidFill>
                <a:latin typeface="Arial"/>
                <a:ea typeface="Arial"/>
              </a:rPr>
              <a:t>В военное время в районе действия большой полевой армии должны были учреждаться: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42800" y="337680"/>
            <a:ext cx="6255000" cy="4395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ru" sz="2400" spc="-1" strike="noStrike">
                <a:solidFill>
                  <a:srgbClr val="ff9400"/>
                </a:solidFill>
                <a:latin typeface="Arial"/>
                <a:ea typeface="Arial"/>
              </a:rPr>
              <a:t>Первая мировая война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sldNum" idx="9"/>
          </p:nvPr>
        </p:nvSpPr>
        <p:spPr>
          <a:xfrm>
            <a:off x="8704080" y="4816440"/>
            <a:ext cx="205200" cy="1443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pc="-1" strike="noStrike">
                <a:solidFill>
                  <a:srgbClr val="4d4e4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B394181-23AE-4EF0-A1D1-0596DA75CB0B}" type="slidenum">
              <a:rPr b="0" lang="ru" sz="1100" spc="-1" strike="noStrike">
                <a:solidFill>
                  <a:srgbClr val="4d4e4f"/>
                </a:solidFill>
                <a:latin typeface="Arial"/>
                <a:ea typeface="Arial"/>
              </a:rPr>
              <a:t>&lt;number&gt;</a:t>
            </a:fld>
            <a:endParaRPr b="0" lang="ru-RU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8" name="PlaceHolder 15"/>
          <p:cNvSpPr/>
          <p:nvPr/>
        </p:nvSpPr>
        <p:spPr>
          <a:xfrm>
            <a:off x="440280" y="930240"/>
            <a:ext cx="8263440" cy="374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9080" rIns="19080" tIns="19080" bIns="19080" anchor="t">
            <a:no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" sz="2400" spc="-1" strike="noStrike">
                <a:solidFill>
                  <a:srgbClr val="4d4e4f"/>
                </a:solidFill>
                <a:latin typeface="Arial"/>
                <a:ea typeface="Arial"/>
              </a:rPr>
              <a:t>Пересылка почтовых отправлений личного состава армии с фронта в тыл и из тыла адресатам на фронте;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" sz="2400" spc="-1" strike="noStrike">
                <a:solidFill>
                  <a:srgbClr val="4d4e4f"/>
                </a:solidFill>
                <a:latin typeface="Arial"/>
                <a:ea typeface="Arial"/>
              </a:rPr>
              <a:t>Пересылка несекретной служебной корреспонденции войсковых частей и учреждений;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2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" sz="2400" spc="-1" strike="noStrike">
                <a:solidFill>
                  <a:srgbClr val="4d4e4f"/>
                </a:solidFill>
                <a:latin typeface="Arial"/>
                <a:ea typeface="Arial"/>
              </a:rPr>
              <a:t>Пересылка и доставка газет и иных периодических изданий адресатам на фронте.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2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"/>
          <p:cNvSpPr/>
          <p:nvPr/>
        </p:nvSpPr>
        <p:spPr>
          <a:xfrm>
            <a:off x="360000" y="720000"/>
            <a:ext cx="5759640" cy="90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1" lang="ru" sz="2400" spc="-1" strike="noStrike">
                <a:solidFill>
                  <a:srgbClr val="4d4e4f"/>
                </a:solidFill>
                <a:latin typeface="Arial"/>
                <a:ea typeface="Arial"/>
              </a:rPr>
              <a:t>Основные функции почты: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42800" y="337680"/>
            <a:ext cx="6255000" cy="4395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ru" sz="2400" spc="-1" strike="noStrike">
                <a:solidFill>
                  <a:srgbClr val="ff9400"/>
                </a:solidFill>
                <a:latin typeface="Arial"/>
                <a:ea typeface="Arial"/>
              </a:rPr>
              <a:t>СССР в мирное время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ldNum" idx="10"/>
          </p:nvPr>
        </p:nvSpPr>
        <p:spPr>
          <a:xfrm>
            <a:off x="8704080" y="4816440"/>
            <a:ext cx="205200" cy="1443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pc="-1" strike="noStrike">
                <a:solidFill>
                  <a:srgbClr val="4d4e4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3CF84F9-ECD1-4ADE-99CA-4CB5789B29B5}" type="slidenum">
              <a:rPr b="0" lang="ru" sz="1100" spc="-1" strike="noStrike">
                <a:solidFill>
                  <a:srgbClr val="4d4e4f"/>
                </a:solidFill>
                <a:latin typeface="Arial"/>
                <a:ea typeface="Arial"/>
              </a:rPr>
              <a:t>&lt;number&gt;</a:t>
            </a:fld>
            <a:endParaRPr b="0" lang="ru-RU" sz="11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360000" y="1260000"/>
            <a:ext cx="3959640" cy="3102480"/>
          </a:xfrm>
          <a:prstGeom prst="rect">
            <a:avLst/>
          </a:prstGeom>
          <a:ln w="0">
            <a:noFill/>
          </a:ln>
        </p:spPr>
      </p:pic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4680000" y="1366560"/>
            <a:ext cx="4139640" cy="2773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2514600" y="2302920"/>
            <a:ext cx="6255000" cy="4395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ru" sz="2400" spc="-1" strike="noStrike">
                <a:solidFill>
                  <a:srgbClr val="ff9400"/>
                </a:solidFill>
                <a:latin typeface="Arial"/>
                <a:ea typeface="Arial"/>
              </a:rPr>
              <a:t>СПАСИБО ЗА ВНИМАНИЕ!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ldNum" idx="11"/>
          </p:nvPr>
        </p:nvSpPr>
        <p:spPr>
          <a:xfrm>
            <a:off x="8704080" y="4816440"/>
            <a:ext cx="205200" cy="1443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pc="-1" strike="noStrike">
                <a:solidFill>
                  <a:srgbClr val="4d4e4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35AAD7D-8FDB-4208-89BC-89A2659F0A74}" type="slidenum">
              <a:rPr b="0" lang="ru" sz="1100" spc="-1" strike="noStrike">
                <a:solidFill>
                  <a:srgbClr val="4d4e4f"/>
                </a:solidFill>
                <a:latin typeface="Arial"/>
                <a:ea typeface="Arial"/>
              </a:rPr>
              <a:t>&lt;number&gt;</a:t>
            </a:fld>
            <a:endParaRPr b="0" lang="ru-RU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Application>LibreOffice/24.2.2.2$Linux_X86_64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2024-04-04T20:47:13Z</dcterms:modified>
  <cp:revision>7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